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63" r:id="rId10"/>
    <p:sldId id="273" r:id="rId11"/>
    <p:sldId id="264" r:id="rId12"/>
    <p:sldId id="265" r:id="rId13"/>
    <p:sldId id="272" r:id="rId14"/>
    <p:sldId id="266" r:id="rId15"/>
    <p:sldId id="270" r:id="rId16"/>
    <p:sldId id="267" r:id="rId17"/>
    <p:sldId id="274"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10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C50FA-EF96-0BD1-CC78-E69B864E62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F97934-5309-A875-E758-6D587B9651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EB10DB-CDF0-9B5B-3142-D45977ACA37E}"/>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79FB1B96-0943-36FC-78FB-A4B6193D9A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849CD-940D-A2F6-6FD9-8F060A62BD60}"/>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180118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AB54B-CBEE-4E7B-6F4F-3CC3BDCBA2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4A3419-1982-CDC0-58FF-F804C0B0FC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3DBBF-C1F5-D62F-FFF3-C93020A153E1}"/>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19071BDF-6135-9CF1-CB16-38B76C2220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6C961-8CC8-7C35-BB87-1F777F36E0C0}"/>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177190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00DBA1-81DE-FE62-C396-513FA8EE65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2818BC-2A2A-ED3C-0831-AB63F0FB38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6C4AA5-385E-85F3-7300-C201A554F470}"/>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2CE01D49-FB5F-84CB-FAA7-092B3BD36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F42C0-51F3-AEC5-E8EB-82EFDA85300F}"/>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308471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94BF-9EE3-4B07-533E-A729352F87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5C6ED5-39D3-FF22-7C23-5827182996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68371-62AA-DF86-FAA1-64D5D2349885}"/>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C7BD30CF-9D4C-9ABB-F7E6-C974C9988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BD031-5B34-F246-67ED-E8E100E90D68}"/>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140758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1D2-0529-23D0-7C91-F3722CBFEA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DBC65B-8C3A-12BB-12C5-522ACFA0248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1DCC99-36A7-187B-BE14-9F5973E5C80F}"/>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95243F93-A41E-40DF-3CD7-BA60BD0B27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085AEB-E9B2-4F54-6B69-06A73972424D}"/>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162943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7C4-CE48-F289-2F47-CF4D0095D2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DC2AD-FC14-092A-FAEC-C12E2CCD3C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B11E30-B66F-78C3-FA76-9270725204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D7503D-F815-E2E1-EA25-A7B7174CD1D5}"/>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6" name="Footer Placeholder 5">
            <a:extLst>
              <a:ext uri="{FF2B5EF4-FFF2-40B4-BE49-F238E27FC236}">
                <a16:creationId xmlns:a16="http://schemas.microsoft.com/office/drawing/2014/main" id="{98020A5A-3239-D9ED-AD77-F138227DE1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DE491C-770B-2D2B-5AFA-C201DB6787AA}"/>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84305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9A0FE-548D-37A1-364B-F95B47731C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C5616D-52F8-2B0D-03EB-7010FAC67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A1D112-B34C-E2E8-C02A-B0DB485ED7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5C804B-468F-7689-7046-696F1351CE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9CEF23-CB80-7F7F-77AF-8B25D1552A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5197E8-EA01-533F-FBF8-2B7F8A2C9CE3}"/>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8" name="Footer Placeholder 7">
            <a:extLst>
              <a:ext uri="{FF2B5EF4-FFF2-40B4-BE49-F238E27FC236}">
                <a16:creationId xmlns:a16="http://schemas.microsoft.com/office/drawing/2014/main" id="{ECB4F1AE-CAF9-7D0F-3888-E13AA35D8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38245B-D425-A4BD-0246-E45DA4EB38B1}"/>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297850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DDD09-D4AF-41DA-FB20-42697ABD98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2BF87A-ED6A-FD54-E18E-B9072F5954A1}"/>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4" name="Footer Placeholder 3">
            <a:extLst>
              <a:ext uri="{FF2B5EF4-FFF2-40B4-BE49-F238E27FC236}">
                <a16:creationId xmlns:a16="http://schemas.microsoft.com/office/drawing/2014/main" id="{CB55E416-7AF5-18AE-5EE4-CC4F42B7D2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6CD185-0461-43F4-12F3-5462DE4DBB27}"/>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209088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469252-2F06-6198-EF87-88C03E4323C4}"/>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3" name="Footer Placeholder 2">
            <a:extLst>
              <a:ext uri="{FF2B5EF4-FFF2-40B4-BE49-F238E27FC236}">
                <a16:creationId xmlns:a16="http://schemas.microsoft.com/office/drawing/2014/main" id="{CC966F55-A970-6484-5D9B-3DA1224D18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410C5D-9623-1C12-CB23-0C2C55C9CF11}"/>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428322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A30DE-215D-8FCE-6217-97DC8850C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9FA8BB-888F-C95B-937C-27F3E322FE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4716C2-593E-A913-28DF-162DE6A00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036E7A-2CE6-9B31-E2FC-79789016415B}"/>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6" name="Footer Placeholder 5">
            <a:extLst>
              <a:ext uri="{FF2B5EF4-FFF2-40B4-BE49-F238E27FC236}">
                <a16:creationId xmlns:a16="http://schemas.microsoft.com/office/drawing/2014/main" id="{CE263A98-F9A6-3356-49AC-05BD9F2F15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3E3372-4555-0A0A-B078-66E9B41F7C35}"/>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310359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19DAE-B517-D674-9451-03439AA21D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2BC65A-30AA-D02E-FEA2-205CB9471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5912B5-4E13-DBA9-D106-0128AB944C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D1C017-F85E-C436-D8B9-D582EC0CFEAD}"/>
              </a:ext>
            </a:extLst>
          </p:cNvPr>
          <p:cNvSpPr>
            <a:spLocks noGrp="1"/>
          </p:cNvSpPr>
          <p:nvPr>
            <p:ph type="dt" sz="half" idx="10"/>
          </p:nvPr>
        </p:nvSpPr>
        <p:spPr/>
        <p:txBody>
          <a:bodyPr/>
          <a:lstStyle/>
          <a:p>
            <a:fld id="{92B8AD9F-F2F8-44E6-8C5A-7162D20F5E2A}" type="datetimeFigureOut">
              <a:rPr lang="en-US" smtClean="0"/>
              <a:t>7/3/2025</a:t>
            </a:fld>
            <a:endParaRPr lang="en-US"/>
          </a:p>
        </p:txBody>
      </p:sp>
      <p:sp>
        <p:nvSpPr>
          <p:cNvPr id="6" name="Footer Placeholder 5">
            <a:extLst>
              <a:ext uri="{FF2B5EF4-FFF2-40B4-BE49-F238E27FC236}">
                <a16:creationId xmlns:a16="http://schemas.microsoft.com/office/drawing/2014/main" id="{ACDC9F83-A1AC-C1B1-D4CC-9E02F8F5F0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A4390-956A-A37E-3256-D641D3868BAB}"/>
              </a:ext>
            </a:extLst>
          </p:cNvPr>
          <p:cNvSpPr>
            <a:spLocks noGrp="1"/>
          </p:cNvSpPr>
          <p:nvPr>
            <p:ph type="sldNum" sz="quarter" idx="12"/>
          </p:nvPr>
        </p:nvSpPr>
        <p:spPr/>
        <p:txBody>
          <a:bodyPr/>
          <a:lstStyle/>
          <a:p>
            <a:fld id="{A09B250C-28E9-49F7-8888-0AB25FFB7935}" type="slidenum">
              <a:rPr lang="en-US" smtClean="0"/>
              <a:t>‹#›</a:t>
            </a:fld>
            <a:endParaRPr lang="en-US"/>
          </a:p>
        </p:txBody>
      </p:sp>
    </p:spTree>
    <p:extLst>
      <p:ext uri="{BB962C8B-B14F-4D97-AF65-F5344CB8AC3E}">
        <p14:creationId xmlns:p14="http://schemas.microsoft.com/office/powerpoint/2010/main" val="360873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2BA80A-D84D-59FD-5BF0-29B0DBF52B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7B956D-DD13-DAEB-3113-6BED09CFD8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91A26-5312-42B3-87AF-78D1D0FED6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B8AD9F-F2F8-44E6-8C5A-7162D20F5E2A}" type="datetimeFigureOut">
              <a:rPr lang="en-US" smtClean="0"/>
              <a:t>7/3/2025</a:t>
            </a:fld>
            <a:endParaRPr lang="en-US"/>
          </a:p>
        </p:txBody>
      </p:sp>
      <p:sp>
        <p:nvSpPr>
          <p:cNvPr id="5" name="Footer Placeholder 4">
            <a:extLst>
              <a:ext uri="{FF2B5EF4-FFF2-40B4-BE49-F238E27FC236}">
                <a16:creationId xmlns:a16="http://schemas.microsoft.com/office/drawing/2014/main" id="{C146F799-40BE-7285-F8BD-DC7933E1AB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A74F2C1-0C02-A1F3-7893-EF52F89AE6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9B250C-28E9-49F7-8888-0AB25FFB7935}" type="slidenum">
              <a:rPr lang="en-US" smtClean="0"/>
              <a:t>‹#›</a:t>
            </a:fld>
            <a:endParaRPr lang="en-US"/>
          </a:p>
        </p:txBody>
      </p:sp>
    </p:spTree>
    <p:extLst>
      <p:ext uri="{BB962C8B-B14F-4D97-AF65-F5344CB8AC3E}">
        <p14:creationId xmlns:p14="http://schemas.microsoft.com/office/powerpoint/2010/main" val="50663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psalm%20139&amp;version=ESVUK#fen-ESVUK-16254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genesis%2012&amp;version=ESVUK#fen-ESVUK-300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Ephesians%202&amp;version=ESVUK#fen-ESVUK-29217b" TargetMode="External"/><Relationship Id="rId2" Type="http://schemas.openxmlformats.org/officeDocument/2006/relationships/hyperlink" Target="https://www.biblegateway.com/passage/?search=Ephesians%202&amp;version=ESVUK#fen-ESVUK-29216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Ephesians%202&amp;version=ESVUK#fen-ESVUK-29232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Ephesians%202&amp;version=ESVUK#fen-ESVUK-29235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1B044-1217-EA1F-9FED-65F453808CEF}"/>
              </a:ext>
            </a:extLst>
          </p:cNvPr>
          <p:cNvSpPr>
            <a:spLocks noGrp="1"/>
          </p:cNvSpPr>
          <p:nvPr>
            <p:ph type="ctrTitle"/>
          </p:nvPr>
        </p:nvSpPr>
        <p:spPr/>
        <p:txBody>
          <a:bodyPr>
            <a:normAutofit/>
          </a:bodyPr>
          <a:lstStyle/>
          <a:p>
            <a:r>
              <a:rPr lang="en-US" sz="8000" b="1" dirty="0">
                <a:latin typeface="Comic Sans MS" panose="030F0702030302020204" pitchFamily="66" charset="0"/>
              </a:rPr>
              <a:t>Ephesians 2</a:t>
            </a:r>
          </a:p>
        </p:txBody>
      </p:sp>
      <p:sp>
        <p:nvSpPr>
          <p:cNvPr id="3" name="Subtitle 2">
            <a:extLst>
              <a:ext uri="{FF2B5EF4-FFF2-40B4-BE49-F238E27FC236}">
                <a16:creationId xmlns:a16="http://schemas.microsoft.com/office/drawing/2014/main" id="{C6193FE6-A1B4-BE32-40EC-B3535DBB31E9}"/>
              </a:ext>
            </a:extLst>
          </p:cNvPr>
          <p:cNvSpPr>
            <a:spLocks noGrp="1"/>
          </p:cNvSpPr>
          <p:nvPr>
            <p:ph type="subTitle" idx="1"/>
          </p:nvPr>
        </p:nvSpPr>
        <p:spPr/>
        <p:txBody>
          <a:bodyPr>
            <a:normAutofit/>
          </a:bodyPr>
          <a:lstStyle/>
          <a:p>
            <a:r>
              <a:rPr lang="en-US" sz="4000" b="1" dirty="0">
                <a:latin typeface="Comic Sans MS" panose="030F0702030302020204" pitchFamily="66" charset="0"/>
              </a:rPr>
              <a:t>Walls Broken Down</a:t>
            </a:r>
          </a:p>
        </p:txBody>
      </p:sp>
    </p:spTree>
    <p:extLst>
      <p:ext uri="{BB962C8B-B14F-4D97-AF65-F5344CB8AC3E}">
        <p14:creationId xmlns:p14="http://schemas.microsoft.com/office/powerpoint/2010/main" val="30657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007D346-E90B-F937-8851-C956E6B70147}"/>
              </a:ext>
            </a:extLst>
          </p:cNvPr>
          <p:cNvPicPr>
            <a:picLocks noChangeAspect="1"/>
          </p:cNvPicPr>
          <p:nvPr/>
        </p:nvPicPr>
        <p:blipFill>
          <a:blip r:embed="rId2"/>
          <a:stretch>
            <a:fillRect/>
          </a:stretch>
        </p:blipFill>
        <p:spPr>
          <a:xfrm>
            <a:off x="4604387" y="3905012"/>
            <a:ext cx="3396615" cy="2856966"/>
          </a:xfrm>
          <a:prstGeom prst="rect">
            <a:avLst/>
          </a:prstGeom>
        </p:spPr>
      </p:pic>
      <p:pic>
        <p:nvPicPr>
          <p:cNvPr id="3" name="Picture 2">
            <a:extLst>
              <a:ext uri="{FF2B5EF4-FFF2-40B4-BE49-F238E27FC236}">
                <a16:creationId xmlns:a16="http://schemas.microsoft.com/office/drawing/2014/main" id="{14CD974B-8C3A-D2DF-4935-FC03ED173393}"/>
              </a:ext>
            </a:extLst>
          </p:cNvPr>
          <p:cNvPicPr>
            <a:picLocks noChangeAspect="1"/>
          </p:cNvPicPr>
          <p:nvPr/>
        </p:nvPicPr>
        <p:blipFill>
          <a:blip r:embed="rId3"/>
          <a:stretch>
            <a:fillRect/>
          </a:stretch>
        </p:blipFill>
        <p:spPr>
          <a:xfrm>
            <a:off x="1597342" y="790575"/>
            <a:ext cx="3753512" cy="2379345"/>
          </a:xfrm>
          <a:prstGeom prst="rect">
            <a:avLst/>
          </a:prstGeom>
        </p:spPr>
      </p:pic>
      <p:sp>
        <p:nvSpPr>
          <p:cNvPr id="4" name="TextBox 3">
            <a:extLst>
              <a:ext uri="{FF2B5EF4-FFF2-40B4-BE49-F238E27FC236}">
                <a16:creationId xmlns:a16="http://schemas.microsoft.com/office/drawing/2014/main" id="{077D5BC3-2494-814E-66F8-7C157820A290}"/>
              </a:ext>
            </a:extLst>
          </p:cNvPr>
          <p:cNvSpPr txBox="1"/>
          <p:nvPr/>
        </p:nvSpPr>
        <p:spPr>
          <a:xfrm>
            <a:off x="8795389" y="4736068"/>
            <a:ext cx="3048000" cy="646331"/>
          </a:xfrm>
          <a:prstGeom prst="rect">
            <a:avLst/>
          </a:prstGeom>
          <a:noFill/>
        </p:spPr>
        <p:txBody>
          <a:bodyPr wrap="square" rtlCol="0">
            <a:spAutoFit/>
          </a:bodyPr>
          <a:lstStyle/>
          <a:p>
            <a:r>
              <a:rPr lang="en-US" sz="3600" b="1" dirty="0">
                <a:latin typeface="Comic Sans MS" panose="030F0702030302020204" pitchFamily="66" charset="0"/>
              </a:rPr>
              <a:t>Kindness</a:t>
            </a:r>
          </a:p>
        </p:txBody>
      </p:sp>
      <p:sp>
        <p:nvSpPr>
          <p:cNvPr id="5" name="TextBox 4">
            <a:extLst>
              <a:ext uri="{FF2B5EF4-FFF2-40B4-BE49-F238E27FC236}">
                <a16:creationId xmlns:a16="http://schemas.microsoft.com/office/drawing/2014/main" id="{10F7922B-F6FC-0032-DF47-2FD5A1E2BB2A}"/>
              </a:ext>
            </a:extLst>
          </p:cNvPr>
          <p:cNvSpPr txBox="1"/>
          <p:nvPr/>
        </p:nvSpPr>
        <p:spPr>
          <a:xfrm>
            <a:off x="899160" y="790575"/>
            <a:ext cx="3017520" cy="584775"/>
          </a:xfrm>
          <a:prstGeom prst="rect">
            <a:avLst/>
          </a:prstGeom>
          <a:noFill/>
        </p:spPr>
        <p:txBody>
          <a:bodyPr wrap="square" rtlCol="0">
            <a:spAutoFit/>
          </a:bodyPr>
          <a:lstStyle/>
          <a:p>
            <a:r>
              <a:rPr lang="en-US" sz="3200" b="1" dirty="0">
                <a:latin typeface="Comic Sans MS" panose="030F0702030302020204" pitchFamily="66" charset="0"/>
              </a:rPr>
              <a:t>Promotion</a:t>
            </a:r>
          </a:p>
        </p:txBody>
      </p:sp>
      <p:sp>
        <p:nvSpPr>
          <p:cNvPr id="6" name="TextBox 5">
            <a:extLst>
              <a:ext uri="{FF2B5EF4-FFF2-40B4-BE49-F238E27FC236}">
                <a16:creationId xmlns:a16="http://schemas.microsoft.com/office/drawing/2014/main" id="{9D600507-FC00-9676-3E21-61024F698DF8}"/>
              </a:ext>
            </a:extLst>
          </p:cNvPr>
          <p:cNvSpPr txBox="1"/>
          <p:nvPr/>
        </p:nvSpPr>
        <p:spPr>
          <a:xfrm>
            <a:off x="1131281" y="5150168"/>
            <a:ext cx="3505200" cy="646331"/>
          </a:xfrm>
          <a:prstGeom prst="rect">
            <a:avLst/>
          </a:prstGeom>
          <a:noFill/>
        </p:spPr>
        <p:txBody>
          <a:bodyPr wrap="square" rtlCol="0">
            <a:spAutoFit/>
          </a:bodyPr>
          <a:lstStyle/>
          <a:p>
            <a:r>
              <a:rPr lang="en-US" sz="3600" b="1" dirty="0">
                <a:latin typeface="Comic Sans MS" panose="030F0702030302020204" pitchFamily="66" charset="0"/>
              </a:rPr>
              <a:t>Resurrection</a:t>
            </a:r>
          </a:p>
        </p:txBody>
      </p:sp>
      <p:pic>
        <p:nvPicPr>
          <p:cNvPr id="7" name="Picture 6">
            <a:extLst>
              <a:ext uri="{FF2B5EF4-FFF2-40B4-BE49-F238E27FC236}">
                <a16:creationId xmlns:a16="http://schemas.microsoft.com/office/drawing/2014/main" id="{B464CFA2-B60F-C206-0846-5957A3649D7E}"/>
              </a:ext>
            </a:extLst>
          </p:cNvPr>
          <p:cNvPicPr>
            <a:picLocks noChangeAspect="1"/>
          </p:cNvPicPr>
          <p:nvPr/>
        </p:nvPicPr>
        <p:blipFill>
          <a:blip r:embed="rId4"/>
          <a:stretch>
            <a:fillRect/>
          </a:stretch>
        </p:blipFill>
        <p:spPr>
          <a:xfrm>
            <a:off x="7161476" y="572034"/>
            <a:ext cx="4784780" cy="2684145"/>
          </a:xfrm>
          <a:prstGeom prst="rect">
            <a:avLst/>
          </a:prstGeom>
        </p:spPr>
      </p:pic>
      <p:sp>
        <p:nvSpPr>
          <p:cNvPr id="8" name="TextBox 7">
            <a:extLst>
              <a:ext uri="{FF2B5EF4-FFF2-40B4-BE49-F238E27FC236}">
                <a16:creationId xmlns:a16="http://schemas.microsoft.com/office/drawing/2014/main" id="{BBCF1AA3-8109-73A5-939B-E5015B735A0F}"/>
              </a:ext>
            </a:extLst>
          </p:cNvPr>
          <p:cNvSpPr txBox="1"/>
          <p:nvPr/>
        </p:nvSpPr>
        <p:spPr>
          <a:xfrm>
            <a:off x="6258883" y="3289935"/>
            <a:ext cx="3753512" cy="523220"/>
          </a:xfrm>
          <a:prstGeom prst="rect">
            <a:avLst/>
          </a:prstGeom>
          <a:noFill/>
        </p:spPr>
        <p:txBody>
          <a:bodyPr wrap="square" rtlCol="0">
            <a:spAutoFit/>
          </a:bodyPr>
          <a:lstStyle/>
          <a:p>
            <a:r>
              <a:rPr lang="en-US" sz="2800" b="1" dirty="0">
                <a:latin typeface="Comic Sans MS" panose="030F0702030302020204" pitchFamily="66" charset="0"/>
              </a:rPr>
              <a:t>His Workmanship</a:t>
            </a:r>
          </a:p>
        </p:txBody>
      </p:sp>
    </p:spTree>
    <p:extLst>
      <p:ext uri="{BB962C8B-B14F-4D97-AF65-F5344CB8AC3E}">
        <p14:creationId xmlns:p14="http://schemas.microsoft.com/office/powerpoint/2010/main" val="2980783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32014-A820-B0DE-5B3F-E9E2EDDED7C9}"/>
              </a:ext>
            </a:extLst>
          </p:cNvPr>
          <p:cNvSpPr>
            <a:spLocks noGrp="1"/>
          </p:cNvSpPr>
          <p:nvPr>
            <p:ph type="title"/>
          </p:nvPr>
        </p:nvSpPr>
        <p:spPr/>
        <p:txBody>
          <a:bodyPr/>
          <a:lstStyle/>
          <a:p>
            <a:r>
              <a:rPr lang="en-US" b="1" dirty="0">
                <a:latin typeface="Comic Sans MS" panose="030F0702030302020204" pitchFamily="66" charset="0"/>
              </a:rPr>
              <a:t>Psalm 139 v 14</a:t>
            </a:r>
          </a:p>
        </p:txBody>
      </p:sp>
      <p:sp>
        <p:nvSpPr>
          <p:cNvPr id="3" name="Content Placeholder 2">
            <a:extLst>
              <a:ext uri="{FF2B5EF4-FFF2-40B4-BE49-F238E27FC236}">
                <a16:creationId xmlns:a16="http://schemas.microsoft.com/office/drawing/2014/main" id="{BE6912A0-ED89-D36B-3CFD-849EE43E666A}"/>
              </a:ext>
            </a:extLst>
          </p:cNvPr>
          <p:cNvSpPr>
            <a:spLocks noGrp="1"/>
          </p:cNvSpPr>
          <p:nvPr>
            <p:ph idx="1"/>
          </p:nvPr>
        </p:nvSpPr>
        <p:spPr/>
        <p:txBody>
          <a:bodyPr/>
          <a:lstStyle/>
          <a:p>
            <a:pPr marL="0" indent="0">
              <a:buNone/>
            </a:pPr>
            <a:r>
              <a:rPr lang="en-US" b="1" baseline="30000" dirty="0">
                <a:latin typeface="Comic Sans MS" panose="030F0702030302020204" pitchFamily="66" charset="0"/>
              </a:rPr>
              <a:t>14 </a:t>
            </a:r>
            <a:r>
              <a:rPr lang="en-US" b="1" dirty="0">
                <a:latin typeface="Comic Sans MS" panose="030F0702030302020204" pitchFamily="66" charset="0"/>
              </a:rPr>
              <a:t>I praise you, for I am fearfully and wonderfully made.</a:t>
            </a:r>
            <a:r>
              <a:rPr lang="en-US" b="1" baseline="30000" dirty="0">
                <a:latin typeface="Comic Sans MS" panose="030F0702030302020204" pitchFamily="66" charset="0"/>
              </a:rPr>
              <a:t>[</a:t>
            </a:r>
            <a:r>
              <a:rPr lang="en-US" b="1" baseline="30000" dirty="0">
                <a:latin typeface="Comic Sans MS" panose="030F0702030302020204" pitchFamily="66" charset="0"/>
                <a:hlinkClick r:id="rId2" tooltip="See footnote a"/>
              </a:rPr>
              <a:t>a</a:t>
            </a:r>
            <a:r>
              <a:rPr lang="en-US" b="1" baseline="30000" dirty="0">
                <a:latin typeface="Comic Sans MS" panose="030F0702030302020204" pitchFamily="66" charset="0"/>
              </a:rPr>
              <a:t>]</a:t>
            </a:r>
            <a:br>
              <a:rPr lang="en-US" b="1" dirty="0">
                <a:latin typeface="Comic Sans MS" panose="030F0702030302020204" pitchFamily="66" charset="0"/>
              </a:rPr>
            </a:br>
            <a:r>
              <a:rPr lang="en-US" b="1" dirty="0">
                <a:latin typeface="Comic Sans MS" panose="030F0702030302020204" pitchFamily="66" charset="0"/>
              </a:rPr>
              <a:t>Wonderful are your works;</a:t>
            </a:r>
            <a:br>
              <a:rPr lang="en-US" b="1" dirty="0">
                <a:latin typeface="Comic Sans MS" panose="030F0702030302020204" pitchFamily="66" charset="0"/>
              </a:rPr>
            </a:br>
            <a:r>
              <a:rPr lang="en-US" b="1" dirty="0">
                <a:latin typeface="Comic Sans MS" panose="030F0702030302020204" pitchFamily="66" charset="0"/>
              </a:rPr>
              <a:t>    my soul knows it very well.</a:t>
            </a:r>
          </a:p>
        </p:txBody>
      </p:sp>
    </p:spTree>
    <p:extLst>
      <p:ext uri="{BB962C8B-B14F-4D97-AF65-F5344CB8AC3E}">
        <p14:creationId xmlns:p14="http://schemas.microsoft.com/office/powerpoint/2010/main" val="3841483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7091-EC1D-D37B-4B25-2EFAEBB2597F}"/>
              </a:ext>
            </a:extLst>
          </p:cNvPr>
          <p:cNvSpPr>
            <a:spLocks noGrp="1"/>
          </p:cNvSpPr>
          <p:nvPr>
            <p:ph type="title"/>
          </p:nvPr>
        </p:nvSpPr>
        <p:spPr/>
        <p:txBody>
          <a:bodyPr/>
          <a:lstStyle/>
          <a:p>
            <a:r>
              <a:rPr lang="en-US" b="1" dirty="0">
                <a:latin typeface="Comic Sans MS" panose="030F0702030302020204" pitchFamily="66" charset="0"/>
              </a:rPr>
              <a:t>Genesis 12 v 1 – 3 </a:t>
            </a:r>
          </a:p>
        </p:txBody>
      </p:sp>
      <p:sp>
        <p:nvSpPr>
          <p:cNvPr id="3" name="Content Placeholder 2">
            <a:extLst>
              <a:ext uri="{FF2B5EF4-FFF2-40B4-BE49-F238E27FC236}">
                <a16:creationId xmlns:a16="http://schemas.microsoft.com/office/drawing/2014/main" id="{D98B10AB-CFB0-A3A0-2E9D-1C93B25DD2B2}"/>
              </a:ext>
            </a:extLst>
          </p:cNvPr>
          <p:cNvSpPr>
            <a:spLocks noGrp="1"/>
          </p:cNvSpPr>
          <p:nvPr>
            <p:ph idx="1"/>
          </p:nvPr>
        </p:nvSpPr>
        <p:spPr/>
        <p:txBody>
          <a:bodyPr/>
          <a:lstStyle/>
          <a:p>
            <a:pPr marL="0" indent="0">
              <a:buNone/>
            </a:pPr>
            <a:r>
              <a:rPr lang="en-US" b="1" dirty="0">
                <a:latin typeface="Comic Sans MS" panose="030F0702030302020204" pitchFamily="66" charset="0"/>
              </a:rPr>
              <a:t>Now the </a:t>
            </a:r>
            <a:r>
              <a:rPr lang="en-US" b="1" cap="small" dirty="0">
                <a:latin typeface="Comic Sans MS" panose="030F0702030302020204" pitchFamily="66" charset="0"/>
              </a:rPr>
              <a:t>Lord</a:t>
            </a:r>
            <a:r>
              <a:rPr lang="en-US" b="1" dirty="0">
                <a:latin typeface="Comic Sans MS" panose="030F0702030302020204" pitchFamily="66" charset="0"/>
              </a:rPr>
              <a:t> said</a:t>
            </a:r>
            <a:r>
              <a:rPr lang="en-US" b="1" baseline="30000" dirty="0">
                <a:latin typeface="Comic Sans MS" panose="030F0702030302020204" pitchFamily="66" charset="0"/>
              </a:rPr>
              <a:t>[</a:t>
            </a:r>
            <a:r>
              <a:rPr lang="en-US" b="1" baseline="30000" dirty="0">
                <a:latin typeface="Comic Sans MS" panose="030F0702030302020204" pitchFamily="66" charset="0"/>
                <a:hlinkClick r:id="rId2" tooltip="See footnote a"/>
              </a:rPr>
              <a:t>a</a:t>
            </a:r>
            <a:r>
              <a:rPr lang="en-US" b="1" baseline="30000" dirty="0">
                <a:latin typeface="Comic Sans MS" panose="030F0702030302020204" pitchFamily="66" charset="0"/>
              </a:rPr>
              <a:t>]</a:t>
            </a:r>
            <a:r>
              <a:rPr lang="en-US" b="1" dirty="0">
                <a:latin typeface="Comic Sans MS" panose="030F0702030302020204" pitchFamily="66" charset="0"/>
              </a:rPr>
              <a:t> to Abram, “Go from your country and your kindred and your father's house to the land that I will show you. </a:t>
            </a:r>
            <a:r>
              <a:rPr lang="en-US" b="1" baseline="30000" dirty="0">
                <a:latin typeface="Comic Sans MS" panose="030F0702030302020204" pitchFamily="66" charset="0"/>
              </a:rPr>
              <a:t>2 </a:t>
            </a:r>
            <a:r>
              <a:rPr lang="en-US" b="1" dirty="0">
                <a:latin typeface="Comic Sans MS" panose="030F0702030302020204" pitchFamily="66" charset="0"/>
              </a:rPr>
              <a:t>And I will make of you a great nation, and I will bless you and make your name great, so that you will be a blessing. </a:t>
            </a:r>
            <a:r>
              <a:rPr lang="en-US" b="1" baseline="30000" dirty="0">
                <a:latin typeface="Comic Sans MS" panose="030F0702030302020204" pitchFamily="66" charset="0"/>
              </a:rPr>
              <a:t>3 </a:t>
            </a:r>
            <a:r>
              <a:rPr lang="en-US" b="1" dirty="0">
                <a:latin typeface="Comic Sans MS" panose="030F0702030302020204" pitchFamily="66" charset="0"/>
              </a:rPr>
              <a:t>I will bless those who bless you, and him who </a:t>
            </a:r>
            <a:r>
              <a:rPr lang="en-US" b="1" dirty="0" err="1">
                <a:latin typeface="Comic Sans MS" panose="030F0702030302020204" pitchFamily="66" charset="0"/>
              </a:rPr>
              <a:t>dishonours</a:t>
            </a:r>
            <a:r>
              <a:rPr lang="en-US" b="1" dirty="0">
                <a:latin typeface="Comic Sans MS" panose="030F0702030302020204" pitchFamily="66" charset="0"/>
              </a:rPr>
              <a:t> you I will curse, and in you all the families of the earth shall be blessed.”</a:t>
            </a:r>
          </a:p>
        </p:txBody>
      </p:sp>
    </p:spTree>
    <p:extLst>
      <p:ext uri="{BB962C8B-B14F-4D97-AF65-F5344CB8AC3E}">
        <p14:creationId xmlns:p14="http://schemas.microsoft.com/office/powerpoint/2010/main" val="26130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gentile access to jewish temple images">
            <a:extLst>
              <a:ext uri="{FF2B5EF4-FFF2-40B4-BE49-F238E27FC236}">
                <a16:creationId xmlns:a16="http://schemas.microsoft.com/office/drawing/2014/main" id="{E0B03FBF-0E04-EB87-C419-AE7F04A3B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17041"/>
            <a:ext cx="9921240" cy="6033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56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64B3A-155B-6D76-2AEF-4AE194E196FE}"/>
              </a:ext>
            </a:extLst>
          </p:cNvPr>
          <p:cNvSpPr>
            <a:spLocks noGrp="1"/>
          </p:cNvSpPr>
          <p:nvPr>
            <p:ph type="title"/>
          </p:nvPr>
        </p:nvSpPr>
        <p:spPr/>
        <p:txBody>
          <a:bodyPr/>
          <a:lstStyle/>
          <a:p>
            <a:r>
              <a:rPr lang="en-US" b="1" dirty="0">
                <a:latin typeface="Comic Sans MS" panose="030F0702030302020204" pitchFamily="66" charset="0"/>
              </a:rPr>
              <a:t>Ephesians 6 v 12</a:t>
            </a:r>
          </a:p>
        </p:txBody>
      </p:sp>
      <p:sp>
        <p:nvSpPr>
          <p:cNvPr id="3" name="Content Placeholder 2">
            <a:extLst>
              <a:ext uri="{FF2B5EF4-FFF2-40B4-BE49-F238E27FC236}">
                <a16:creationId xmlns:a16="http://schemas.microsoft.com/office/drawing/2014/main" id="{6674B186-9AC0-2998-441D-A68CE4483C37}"/>
              </a:ext>
            </a:extLst>
          </p:cNvPr>
          <p:cNvSpPr>
            <a:spLocks noGrp="1"/>
          </p:cNvSpPr>
          <p:nvPr>
            <p:ph idx="1"/>
          </p:nvPr>
        </p:nvSpPr>
        <p:spPr/>
        <p:txBody>
          <a:bodyPr/>
          <a:lstStyle/>
          <a:p>
            <a:pPr marL="0" indent="0">
              <a:buNone/>
            </a:pPr>
            <a:r>
              <a:rPr lang="en-US" b="1" baseline="30000" dirty="0">
                <a:latin typeface="Comic Sans MS" panose="030F0702030302020204" pitchFamily="66" charset="0"/>
              </a:rPr>
              <a:t>12 </a:t>
            </a:r>
            <a:r>
              <a:rPr lang="en-US" b="1" dirty="0">
                <a:latin typeface="Comic Sans MS" panose="030F0702030302020204" pitchFamily="66" charset="0"/>
              </a:rPr>
              <a:t>For we do not wrestle against flesh and blood, but against the rulers, against the authorities, against the cosmic powers over this present darkness, against the spiritual forces of evil in the heavenly places.</a:t>
            </a:r>
          </a:p>
        </p:txBody>
      </p:sp>
    </p:spTree>
    <p:extLst>
      <p:ext uri="{BB962C8B-B14F-4D97-AF65-F5344CB8AC3E}">
        <p14:creationId xmlns:p14="http://schemas.microsoft.com/office/powerpoint/2010/main" val="2063375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9DC921A-B6EE-3C88-EA8D-0549B39A7C82}"/>
              </a:ext>
            </a:extLst>
          </p:cNvPr>
          <p:cNvPicPr>
            <a:picLocks noChangeAspect="1"/>
          </p:cNvPicPr>
          <p:nvPr/>
        </p:nvPicPr>
        <p:blipFill>
          <a:blip r:embed="rId2"/>
          <a:stretch>
            <a:fillRect/>
          </a:stretch>
        </p:blipFill>
        <p:spPr>
          <a:xfrm>
            <a:off x="1051561" y="330027"/>
            <a:ext cx="5540586" cy="3403773"/>
          </a:xfrm>
          <a:prstGeom prst="rect">
            <a:avLst/>
          </a:prstGeom>
        </p:spPr>
      </p:pic>
      <p:sp>
        <p:nvSpPr>
          <p:cNvPr id="3" name="AutoShape 2" descr="Image result for wall of division image">
            <a:extLst>
              <a:ext uri="{FF2B5EF4-FFF2-40B4-BE49-F238E27FC236}">
                <a16:creationId xmlns:a16="http://schemas.microsoft.com/office/drawing/2014/main" id="{FCFE68F6-AB72-001D-64A3-7081B1617D6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C0E5480C-C2D6-D67B-B4ED-061225C71F60}"/>
              </a:ext>
            </a:extLst>
          </p:cNvPr>
          <p:cNvPicPr>
            <a:picLocks noChangeAspect="1"/>
          </p:cNvPicPr>
          <p:nvPr/>
        </p:nvPicPr>
        <p:blipFill>
          <a:blip r:embed="rId3"/>
          <a:stretch>
            <a:fillRect/>
          </a:stretch>
        </p:blipFill>
        <p:spPr>
          <a:xfrm>
            <a:off x="5129212" y="2571749"/>
            <a:ext cx="6468428" cy="3956224"/>
          </a:xfrm>
          <a:prstGeom prst="rect">
            <a:avLst/>
          </a:prstGeom>
        </p:spPr>
      </p:pic>
    </p:spTree>
    <p:extLst>
      <p:ext uri="{BB962C8B-B14F-4D97-AF65-F5344CB8AC3E}">
        <p14:creationId xmlns:p14="http://schemas.microsoft.com/office/powerpoint/2010/main" val="407872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B49F-9075-31A7-65D0-F2E21B0AE5E9}"/>
              </a:ext>
            </a:extLst>
          </p:cNvPr>
          <p:cNvSpPr>
            <a:spLocks noGrp="1"/>
          </p:cNvSpPr>
          <p:nvPr>
            <p:ph type="title"/>
          </p:nvPr>
        </p:nvSpPr>
        <p:spPr/>
        <p:txBody>
          <a:bodyPr/>
          <a:lstStyle/>
          <a:p>
            <a:r>
              <a:rPr lang="en-US" b="1" dirty="0">
                <a:latin typeface="Comic Sans MS" panose="030F0702030302020204" pitchFamily="66" charset="0"/>
              </a:rPr>
              <a:t>1 John 1 v 7</a:t>
            </a:r>
          </a:p>
        </p:txBody>
      </p:sp>
      <p:sp>
        <p:nvSpPr>
          <p:cNvPr id="3" name="Content Placeholder 2">
            <a:extLst>
              <a:ext uri="{FF2B5EF4-FFF2-40B4-BE49-F238E27FC236}">
                <a16:creationId xmlns:a16="http://schemas.microsoft.com/office/drawing/2014/main" id="{EDD9B871-5AE1-14DD-E56D-C4427222AFAD}"/>
              </a:ext>
            </a:extLst>
          </p:cNvPr>
          <p:cNvSpPr>
            <a:spLocks noGrp="1"/>
          </p:cNvSpPr>
          <p:nvPr>
            <p:ph idx="1"/>
          </p:nvPr>
        </p:nvSpPr>
        <p:spPr/>
        <p:txBody>
          <a:bodyPr/>
          <a:lstStyle/>
          <a:p>
            <a:pPr marL="0" indent="0">
              <a:buNone/>
            </a:pPr>
            <a:r>
              <a:rPr lang="en-US" b="1" baseline="30000" dirty="0">
                <a:latin typeface="Comic Sans MS" panose="030F0702030302020204" pitchFamily="66" charset="0"/>
              </a:rPr>
              <a:t>7 </a:t>
            </a:r>
            <a:r>
              <a:rPr lang="en-US" b="1" dirty="0">
                <a:latin typeface="Comic Sans MS" panose="030F0702030302020204" pitchFamily="66" charset="0"/>
              </a:rPr>
              <a:t>But if we walk in the light, as he is in the light, we have fellowship with one another, and the blood of Jesus his Son cleanses us from all sin.</a:t>
            </a:r>
          </a:p>
        </p:txBody>
      </p:sp>
    </p:spTree>
    <p:extLst>
      <p:ext uri="{BB962C8B-B14F-4D97-AF65-F5344CB8AC3E}">
        <p14:creationId xmlns:p14="http://schemas.microsoft.com/office/powerpoint/2010/main" val="3782474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3890EC-0784-9AF4-6C48-6F76457BA4B1}"/>
              </a:ext>
            </a:extLst>
          </p:cNvPr>
          <p:cNvSpPr/>
          <p:nvPr/>
        </p:nvSpPr>
        <p:spPr>
          <a:xfrm>
            <a:off x="5532120" y="5044440"/>
            <a:ext cx="5943600" cy="13868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0" dirty="0">
                <a:latin typeface="Comic Sans MS" panose="030F0702030302020204" pitchFamily="66" charset="0"/>
              </a:rPr>
              <a:t>Jesus</a:t>
            </a:r>
          </a:p>
        </p:txBody>
      </p:sp>
      <p:sp>
        <p:nvSpPr>
          <p:cNvPr id="3" name="Rectangle 2">
            <a:extLst>
              <a:ext uri="{FF2B5EF4-FFF2-40B4-BE49-F238E27FC236}">
                <a16:creationId xmlns:a16="http://schemas.microsoft.com/office/drawing/2014/main" id="{1BE644C0-2832-84BC-F32B-FC26937954AC}"/>
              </a:ext>
            </a:extLst>
          </p:cNvPr>
          <p:cNvSpPr/>
          <p:nvPr/>
        </p:nvSpPr>
        <p:spPr>
          <a:xfrm>
            <a:off x="5029200" y="3901440"/>
            <a:ext cx="3322320" cy="1143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800" b="1" dirty="0">
                <a:latin typeface="Comic Sans MS" panose="030F0702030302020204" pitchFamily="66" charset="0"/>
              </a:rPr>
              <a:t>Apostles</a:t>
            </a:r>
          </a:p>
        </p:txBody>
      </p:sp>
      <p:sp>
        <p:nvSpPr>
          <p:cNvPr id="4" name="Rectangle 3">
            <a:extLst>
              <a:ext uri="{FF2B5EF4-FFF2-40B4-BE49-F238E27FC236}">
                <a16:creationId xmlns:a16="http://schemas.microsoft.com/office/drawing/2014/main" id="{727CE78F-D59D-48B3-E76C-F140A5F02369}"/>
              </a:ext>
            </a:extLst>
          </p:cNvPr>
          <p:cNvSpPr/>
          <p:nvPr/>
        </p:nvSpPr>
        <p:spPr>
          <a:xfrm>
            <a:off x="8351520" y="3901440"/>
            <a:ext cx="3322320" cy="11430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800" dirty="0">
                <a:latin typeface="Comic Sans MS" panose="030F0702030302020204" pitchFamily="66" charset="0"/>
              </a:rPr>
              <a:t>Prophets</a:t>
            </a:r>
          </a:p>
        </p:txBody>
      </p:sp>
      <p:sp>
        <p:nvSpPr>
          <p:cNvPr id="5" name="Rectangle 4">
            <a:extLst>
              <a:ext uri="{FF2B5EF4-FFF2-40B4-BE49-F238E27FC236}">
                <a16:creationId xmlns:a16="http://schemas.microsoft.com/office/drawing/2014/main" id="{AADF3785-4907-0D59-7D97-4F8396C2751B}"/>
              </a:ext>
            </a:extLst>
          </p:cNvPr>
          <p:cNvSpPr/>
          <p:nvPr/>
        </p:nvSpPr>
        <p:spPr>
          <a:xfrm>
            <a:off x="6202680" y="426720"/>
            <a:ext cx="5090160" cy="344424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latin typeface="Comic Sans MS" panose="030F0702030302020204" pitchFamily="66" charset="0"/>
              </a:rPr>
              <a:t>Jews and Gentiles</a:t>
            </a:r>
          </a:p>
          <a:p>
            <a:pPr algn="ctr"/>
            <a:r>
              <a:rPr lang="en-US" sz="2800" dirty="0">
                <a:latin typeface="Comic Sans MS" panose="030F0702030302020204" pitchFamily="66" charset="0"/>
              </a:rPr>
              <a:t>Same Family</a:t>
            </a:r>
          </a:p>
          <a:p>
            <a:pPr algn="ctr"/>
            <a:r>
              <a:rPr lang="en-US" sz="2800" dirty="0">
                <a:latin typeface="Comic Sans MS" panose="030F0702030302020204" pitchFamily="66" charset="0"/>
              </a:rPr>
              <a:t>United</a:t>
            </a:r>
          </a:p>
          <a:p>
            <a:pPr algn="ctr"/>
            <a:r>
              <a:rPr lang="en-US" sz="2800" dirty="0">
                <a:latin typeface="Comic Sans MS" panose="030F0702030302020204" pitchFamily="66" charset="0"/>
              </a:rPr>
              <a:t>Citizens of God’s Kingdom</a:t>
            </a:r>
          </a:p>
          <a:p>
            <a:pPr algn="ctr"/>
            <a:r>
              <a:rPr lang="en-US" sz="2800" dirty="0">
                <a:latin typeface="Comic Sans MS" panose="030F0702030302020204" pitchFamily="66" charset="0"/>
              </a:rPr>
              <a:t>Peace through Jesus’s Blood</a:t>
            </a:r>
          </a:p>
          <a:p>
            <a:pPr algn="ctr"/>
            <a:r>
              <a:rPr lang="en-US" sz="2800" dirty="0">
                <a:latin typeface="Comic Sans MS" panose="030F0702030302020204" pitchFamily="66" charset="0"/>
              </a:rPr>
              <a:t>Access to the Father</a:t>
            </a:r>
          </a:p>
          <a:p>
            <a:pPr algn="ctr"/>
            <a:r>
              <a:rPr lang="en-US" sz="2800" dirty="0">
                <a:latin typeface="Comic Sans MS" panose="030F0702030302020204" pitchFamily="66" charset="0"/>
              </a:rPr>
              <a:t>All founded in Jesus</a:t>
            </a:r>
          </a:p>
          <a:p>
            <a:pPr algn="ctr"/>
            <a:endParaRPr lang="en-US" dirty="0"/>
          </a:p>
        </p:txBody>
      </p:sp>
      <p:sp>
        <p:nvSpPr>
          <p:cNvPr id="6" name="TextBox 5">
            <a:extLst>
              <a:ext uri="{FF2B5EF4-FFF2-40B4-BE49-F238E27FC236}">
                <a16:creationId xmlns:a16="http://schemas.microsoft.com/office/drawing/2014/main" id="{956E7183-BD43-403D-056E-8445D2660534}"/>
              </a:ext>
            </a:extLst>
          </p:cNvPr>
          <p:cNvSpPr txBox="1"/>
          <p:nvPr/>
        </p:nvSpPr>
        <p:spPr>
          <a:xfrm>
            <a:off x="1264920" y="1950720"/>
            <a:ext cx="3947160" cy="3139321"/>
          </a:xfrm>
          <a:prstGeom prst="rect">
            <a:avLst/>
          </a:prstGeom>
          <a:noFill/>
        </p:spPr>
        <p:txBody>
          <a:bodyPr wrap="square" rtlCol="0">
            <a:spAutoFit/>
          </a:bodyPr>
          <a:lstStyle/>
          <a:p>
            <a:r>
              <a:rPr lang="en-US" sz="6600" b="1" dirty="0">
                <a:latin typeface="Comic Sans MS" panose="030F0702030302020204" pitchFamily="66" charset="0"/>
              </a:rPr>
              <a:t>God’s Holy Dwelling</a:t>
            </a:r>
          </a:p>
        </p:txBody>
      </p:sp>
    </p:spTree>
    <p:extLst>
      <p:ext uri="{BB962C8B-B14F-4D97-AF65-F5344CB8AC3E}">
        <p14:creationId xmlns:p14="http://schemas.microsoft.com/office/powerpoint/2010/main" val="53827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D41E0-8C01-3651-EE89-363C185DFE89}"/>
              </a:ext>
            </a:extLst>
          </p:cNvPr>
          <p:cNvSpPr>
            <a:spLocks noGrp="1"/>
          </p:cNvSpPr>
          <p:nvPr>
            <p:ph type="title"/>
          </p:nvPr>
        </p:nvSpPr>
        <p:spPr/>
        <p:txBody>
          <a:bodyPr/>
          <a:lstStyle/>
          <a:p>
            <a:r>
              <a:rPr lang="en-US" b="1" dirty="0">
                <a:latin typeface="Comic Sans MS" panose="030F0702030302020204" pitchFamily="66" charset="0"/>
              </a:rPr>
              <a:t>Ephesians 4 v 1 - 7</a:t>
            </a:r>
          </a:p>
        </p:txBody>
      </p:sp>
      <p:sp>
        <p:nvSpPr>
          <p:cNvPr id="3" name="Content Placeholder 2">
            <a:extLst>
              <a:ext uri="{FF2B5EF4-FFF2-40B4-BE49-F238E27FC236}">
                <a16:creationId xmlns:a16="http://schemas.microsoft.com/office/drawing/2014/main" id="{817566CD-363D-A14B-76AA-0B96C6848EDC}"/>
              </a:ext>
            </a:extLst>
          </p:cNvPr>
          <p:cNvSpPr>
            <a:spLocks noGrp="1"/>
          </p:cNvSpPr>
          <p:nvPr>
            <p:ph idx="1"/>
          </p:nvPr>
        </p:nvSpPr>
        <p:spPr/>
        <p:txBody>
          <a:bodyPr/>
          <a:lstStyle/>
          <a:p>
            <a:pPr marL="0" indent="0">
              <a:buNone/>
            </a:pPr>
            <a:r>
              <a:rPr lang="en-US" b="1" dirty="0">
                <a:latin typeface="Comic Sans MS" panose="030F0702030302020204" pitchFamily="66" charset="0"/>
              </a:rPr>
              <a:t> I therefore, a prisoner for the Lord, urge you to walk in a manner worthy of the calling to which you have been called, </a:t>
            </a:r>
            <a:r>
              <a:rPr lang="en-US" b="1" baseline="30000" dirty="0">
                <a:latin typeface="Comic Sans MS" panose="030F0702030302020204" pitchFamily="66" charset="0"/>
              </a:rPr>
              <a:t>2 </a:t>
            </a:r>
            <a:r>
              <a:rPr lang="en-US" b="1" dirty="0">
                <a:latin typeface="Comic Sans MS" panose="030F0702030302020204" pitchFamily="66" charset="0"/>
              </a:rPr>
              <a:t>with all humility and gentleness, with patience, bearing with one another in love, </a:t>
            </a:r>
            <a:r>
              <a:rPr lang="en-US" b="1" baseline="30000" dirty="0">
                <a:latin typeface="Comic Sans MS" panose="030F0702030302020204" pitchFamily="66" charset="0"/>
              </a:rPr>
              <a:t>3 </a:t>
            </a:r>
            <a:r>
              <a:rPr lang="en-US" b="1" dirty="0">
                <a:latin typeface="Comic Sans MS" panose="030F0702030302020204" pitchFamily="66" charset="0"/>
              </a:rPr>
              <a:t>eager to maintain the unity of the Spirit in the bond of peace. </a:t>
            </a:r>
            <a:r>
              <a:rPr lang="en-US" b="1" baseline="30000" dirty="0">
                <a:latin typeface="Comic Sans MS" panose="030F0702030302020204" pitchFamily="66" charset="0"/>
              </a:rPr>
              <a:t>4 </a:t>
            </a:r>
            <a:r>
              <a:rPr lang="en-US" b="1" dirty="0">
                <a:latin typeface="Comic Sans MS" panose="030F0702030302020204" pitchFamily="66" charset="0"/>
              </a:rPr>
              <a:t>There is one body and one Spirit—just as you were called to the one hope that belongs to your call— </a:t>
            </a:r>
            <a:r>
              <a:rPr lang="en-US" b="1" baseline="30000" dirty="0">
                <a:latin typeface="Comic Sans MS" panose="030F0702030302020204" pitchFamily="66" charset="0"/>
              </a:rPr>
              <a:t>5 </a:t>
            </a:r>
            <a:r>
              <a:rPr lang="en-US" b="1" dirty="0">
                <a:latin typeface="Comic Sans MS" panose="030F0702030302020204" pitchFamily="66" charset="0"/>
              </a:rPr>
              <a:t>one Lord, one faith, one baptism, </a:t>
            </a:r>
            <a:r>
              <a:rPr lang="en-US" b="1" baseline="30000" dirty="0">
                <a:latin typeface="Comic Sans MS" panose="030F0702030302020204" pitchFamily="66" charset="0"/>
              </a:rPr>
              <a:t>6 </a:t>
            </a:r>
            <a:r>
              <a:rPr lang="en-US" b="1" dirty="0">
                <a:latin typeface="Comic Sans MS" panose="030F0702030302020204" pitchFamily="66" charset="0"/>
              </a:rPr>
              <a:t>one God and Father of all, who is over all and through all and in all. </a:t>
            </a:r>
            <a:r>
              <a:rPr lang="en-US" b="1" baseline="30000" dirty="0">
                <a:latin typeface="Comic Sans MS" panose="030F0702030302020204" pitchFamily="66" charset="0"/>
              </a:rPr>
              <a:t>7 </a:t>
            </a:r>
            <a:r>
              <a:rPr lang="en-US" b="1" dirty="0">
                <a:latin typeface="Comic Sans MS" panose="030F0702030302020204" pitchFamily="66" charset="0"/>
              </a:rPr>
              <a:t>But grace was given to each one of us according to the measure of Christ's gift.</a:t>
            </a:r>
          </a:p>
        </p:txBody>
      </p:sp>
    </p:spTree>
    <p:extLst>
      <p:ext uri="{BB962C8B-B14F-4D97-AF65-F5344CB8AC3E}">
        <p14:creationId xmlns:p14="http://schemas.microsoft.com/office/powerpoint/2010/main" val="307425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FE1F9-3F32-79B3-F454-19E8A12D04E3}"/>
              </a:ext>
            </a:extLst>
          </p:cNvPr>
          <p:cNvSpPr>
            <a:spLocks noGrp="1"/>
          </p:cNvSpPr>
          <p:nvPr>
            <p:ph type="title"/>
          </p:nvPr>
        </p:nvSpPr>
        <p:spPr/>
        <p:txBody>
          <a:bodyPr/>
          <a:lstStyle/>
          <a:p>
            <a:r>
              <a:rPr lang="en-US" dirty="0">
                <a:latin typeface="Comic Sans MS" panose="030F0702030302020204" pitchFamily="66" charset="0"/>
              </a:rPr>
              <a:t>Ephesians 2</a:t>
            </a:r>
          </a:p>
        </p:txBody>
      </p:sp>
      <p:sp>
        <p:nvSpPr>
          <p:cNvPr id="3" name="Content Placeholder 2">
            <a:extLst>
              <a:ext uri="{FF2B5EF4-FFF2-40B4-BE49-F238E27FC236}">
                <a16:creationId xmlns:a16="http://schemas.microsoft.com/office/drawing/2014/main" id="{AFDE4DFA-9E59-3313-1795-E0A88F12003D}"/>
              </a:ext>
            </a:extLst>
          </p:cNvPr>
          <p:cNvSpPr>
            <a:spLocks noGrp="1"/>
          </p:cNvSpPr>
          <p:nvPr>
            <p:ph idx="1"/>
          </p:nvPr>
        </p:nvSpPr>
        <p:spPr/>
        <p:txBody>
          <a:bodyPr/>
          <a:lstStyle/>
          <a:p>
            <a:pPr marL="0" indent="0">
              <a:buNone/>
            </a:pPr>
            <a:r>
              <a:rPr lang="en-US" b="1" dirty="0">
                <a:latin typeface="Comic Sans MS" panose="030F0702030302020204" pitchFamily="66" charset="0"/>
              </a:rPr>
              <a:t>And you were dead in the trespasses and sins </a:t>
            </a:r>
            <a:r>
              <a:rPr lang="en-US" b="1" baseline="30000" dirty="0">
                <a:latin typeface="Comic Sans MS" panose="030F0702030302020204" pitchFamily="66" charset="0"/>
              </a:rPr>
              <a:t>2 </a:t>
            </a:r>
            <a:r>
              <a:rPr lang="en-US" b="1" dirty="0">
                <a:latin typeface="Comic Sans MS" panose="030F0702030302020204" pitchFamily="66" charset="0"/>
              </a:rPr>
              <a:t>in which you once walked, following the course of this world, following the prince of the power of the air, the spirit that is now at work in the sons of disobedience— </a:t>
            </a:r>
            <a:r>
              <a:rPr lang="en-US" b="1" baseline="30000" dirty="0">
                <a:latin typeface="Comic Sans MS" panose="030F0702030302020204" pitchFamily="66" charset="0"/>
              </a:rPr>
              <a:t>3 </a:t>
            </a:r>
            <a:r>
              <a:rPr lang="en-US" b="1" dirty="0">
                <a:latin typeface="Comic Sans MS" panose="030F0702030302020204" pitchFamily="66" charset="0"/>
              </a:rPr>
              <a:t>among whom we all once lived in the passions of our flesh, carrying out the desires of the body</a:t>
            </a:r>
            <a:r>
              <a:rPr lang="en-US" b="1" baseline="30000" dirty="0">
                <a:latin typeface="Comic Sans MS" panose="030F0702030302020204" pitchFamily="66" charset="0"/>
              </a:rPr>
              <a:t>[</a:t>
            </a:r>
            <a:r>
              <a:rPr lang="en-US" b="1" baseline="30000" dirty="0">
                <a:latin typeface="Comic Sans MS" panose="030F0702030302020204" pitchFamily="66" charset="0"/>
                <a:hlinkClick r:id="rId2" tooltip="See footnote a"/>
              </a:rPr>
              <a:t>a</a:t>
            </a:r>
            <a:r>
              <a:rPr lang="en-US" b="1" baseline="30000" dirty="0">
                <a:latin typeface="Comic Sans MS" panose="030F0702030302020204" pitchFamily="66" charset="0"/>
              </a:rPr>
              <a:t>]</a:t>
            </a:r>
            <a:r>
              <a:rPr lang="en-US" b="1" dirty="0">
                <a:latin typeface="Comic Sans MS" panose="030F0702030302020204" pitchFamily="66" charset="0"/>
              </a:rPr>
              <a:t> and the mind, and were by nature children of wrath, like the rest of mankind. </a:t>
            </a:r>
            <a:r>
              <a:rPr lang="en-US" b="1" baseline="30000" dirty="0">
                <a:latin typeface="Comic Sans MS" panose="030F0702030302020204" pitchFamily="66" charset="0"/>
              </a:rPr>
              <a:t>4 </a:t>
            </a:r>
            <a:r>
              <a:rPr lang="en-US" b="1" dirty="0">
                <a:latin typeface="Comic Sans MS" panose="030F0702030302020204" pitchFamily="66" charset="0"/>
              </a:rPr>
              <a:t>But</a:t>
            </a:r>
            <a:r>
              <a:rPr lang="en-US" b="1" baseline="30000" dirty="0">
                <a:latin typeface="Comic Sans MS" panose="030F0702030302020204" pitchFamily="66" charset="0"/>
              </a:rPr>
              <a:t>[</a:t>
            </a:r>
            <a:r>
              <a:rPr lang="en-US" b="1" baseline="30000" dirty="0">
                <a:latin typeface="Comic Sans MS" panose="030F0702030302020204" pitchFamily="66" charset="0"/>
                <a:hlinkClick r:id="rId3" tooltip="See footnote b"/>
              </a:rPr>
              <a:t>b</a:t>
            </a:r>
            <a:r>
              <a:rPr lang="en-US" b="1" baseline="30000" dirty="0">
                <a:latin typeface="Comic Sans MS" panose="030F0702030302020204" pitchFamily="66" charset="0"/>
              </a:rPr>
              <a:t>]</a:t>
            </a:r>
            <a:r>
              <a:rPr lang="en-US" b="1" dirty="0">
                <a:latin typeface="Comic Sans MS" panose="030F0702030302020204" pitchFamily="66" charset="0"/>
              </a:rPr>
              <a:t> God, being rich in mercy, because of the great love with which he loved us, </a:t>
            </a:r>
            <a:r>
              <a:rPr lang="en-US" b="1" baseline="30000" dirty="0">
                <a:latin typeface="Comic Sans MS" panose="030F0702030302020204" pitchFamily="66" charset="0"/>
              </a:rPr>
              <a:t>5 </a:t>
            </a:r>
            <a:r>
              <a:rPr lang="en-US" b="1" dirty="0">
                <a:latin typeface="Comic Sans MS" panose="030F0702030302020204" pitchFamily="66" charset="0"/>
              </a:rPr>
              <a:t>even when we were dead in our trespasses, made us alive together with Christ—by grace you have been saved—</a:t>
            </a:r>
          </a:p>
        </p:txBody>
      </p:sp>
    </p:spTree>
    <p:extLst>
      <p:ext uri="{BB962C8B-B14F-4D97-AF65-F5344CB8AC3E}">
        <p14:creationId xmlns:p14="http://schemas.microsoft.com/office/powerpoint/2010/main" val="118957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A54E9-1A37-D8D8-A683-15AF190DADBC}"/>
              </a:ext>
            </a:extLst>
          </p:cNvPr>
          <p:cNvSpPr>
            <a:spLocks noGrp="1"/>
          </p:cNvSpPr>
          <p:nvPr>
            <p:ph type="title"/>
          </p:nvPr>
        </p:nvSpPr>
        <p:spPr>
          <a:xfrm>
            <a:off x="838200" y="365125"/>
            <a:ext cx="10515600" cy="793115"/>
          </a:xfrm>
        </p:spPr>
        <p:txBody>
          <a:bodyPr>
            <a:normAutofit/>
          </a:bodyPr>
          <a:lstStyle/>
          <a:p>
            <a:endParaRPr lang="en-US"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84C90838-98A5-1646-FCF2-E2DF41DC0CBD}"/>
              </a:ext>
            </a:extLst>
          </p:cNvPr>
          <p:cNvSpPr>
            <a:spLocks noGrp="1"/>
          </p:cNvSpPr>
          <p:nvPr>
            <p:ph idx="1"/>
          </p:nvPr>
        </p:nvSpPr>
        <p:spPr>
          <a:xfrm>
            <a:off x="838200" y="1605271"/>
            <a:ext cx="10515600" cy="4571691"/>
          </a:xfrm>
        </p:spPr>
        <p:txBody>
          <a:bodyPr/>
          <a:lstStyle/>
          <a:p>
            <a:r>
              <a:rPr lang="en-US" b="1" baseline="30000" dirty="0">
                <a:latin typeface="Comic Sans MS" panose="030F0702030302020204" pitchFamily="66" charset="0"/>
              </a:rPr>
              <a:t>6 </a:t>
            </a:r>
            <a:r>
              <a:rPr lang="en-US" b="1" dirty="0">
                <a:latin typeface="Comic Sans MS" panose="030F0702030302020204" pitchFamily="66" charset="0"/>
              </a:rPr>
              <a:t>and raised us up with him and seated us with him in the heavenly places in Christ Jesus, </a:t>
            </a:r>
            <a:r>
              <a:rPr lang="en-US" b="1" baseline="30000" dirty="0">
                <a:latin typeface="Comic Sans MS" panose="030F0702030302020204" pitchFamily="66" charset="0"/>
              </a:rPr>
              <a:t>7 </a:t>
            </a:r>
            <a:r>
              <a:rPr lang="en-US" b="1" dirty="0">
                <a:latin typeface="Comic Sans MS" panose="030F0702030302020204" pitchFamily="66" charset="0"/>
              </a:rPr>
              <a:t>so that in the coming ages he might show the immeasurable riches of his grace in kindness towards us in Christ Jesus. </a:t>
            </a:r>
            <a:r>
              <a:rPr lang="en-US" b="1" baseline="30000" dirty="0">
                <a:latin typeface="Comic Sans MS" panose="030F0702030302020204" pitchFamily="66" charset="0"/>
              </a:rPr>
              <a:t>8 </a:t>
            </a:r>
            <a:r>
              <a:rPr lang="en-US" b="1" dirty="0">
                <a:latin typeface="Comic Sans MS" panose="030F0702030302020204" pitchFamily="66" charset="0"/>
              </a:rPr>
              <a:t>For by grace you have been saved through faith. And this is not your own doing; it is the gift of God, </a:t>
            </a:r>
            <a:r>
              <a:rPr lang="en-US" b="1" baseline="30000" dirty="0">
                <a:latin typeface="Comic Sans MS" panose="030F0702030302020204" pitchFamily="66" charset="0"/>
              </a:rPr>
              <a:t>9 </a:t>
            </a:r>
            <a:r>
              <a:rPr lang="en-US" b="1" dirty="0">
                <a:latin typeface="Comic Sans MS" panose="030F0702030302020204" pitchFamily="66" charset="0"/>
              </a:rPr>
              <a:t>not a result of works, so that no one may boast. </a:t>
            </a:r>
            <a:r>
              <a:rPr lang="en-US" b="1" baseline="30000" dirty="0">
                <a:latin typeface="Comic Sans MS" panose="030F0702030302020204" pitchFamily="66" charset="0"/>
              </a:rPr>
              <a:t>10 </a:t>
            </a:r>
            <a:r>
              <a:rPr lang="en-US" b="1" dirty="0">
                <a:latin typeface="Comic Sans MS" panose="030F0702030302020204" pitchFamily="66" charset="0"/>
              </a:rPr>
              <a:t>For we are his workmanship, created in Christ Jesus for good works, which God prepared beforehand, that we should walk in them.</a:t>
            </a:r>
          </a:p>
        </p:txBody>
      </p:sp>
    </p:spTree>
    <p:extLst>
      <p:ext uri="{BB962C8B-B14F-4D97-AF65-F5344CB8AC3E}">
        <p14:creationId xmlns:p14="http://schemas.microsoft.com/office/powerpoint/2010/main" val="1637135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5ABA5-DD6D-F358-0C09-13C6E8DC44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B10688-0E87-FA6D-3095-39DA150076B6}"/>
              </a:ext>
            </a:extLst>
          </p:cNvPr>
          <p:cNvSpPr>
            <a:spLocks noGrp="1"/>
          </p:cNvSpPr>
          <p:nvPr>
            <p:ph idx="1"/>
          </p:nvPr>
        </p:nvSpPr>
        <p:spPr/>
        <p:txBody>
          <a:bodyPr/>
          <a:lstStyle/>
          <a:p>
            <a:pPr marL="0" indent="0">
              <a:buNone/>
            </a:pPr>
            <a:r>
              <a:rPr lang="en-US" dirty="0">
                <a:latin typeface="Comic Sans MS" panose="030F0702030302020204" pitchFamily="66" charset="0"/>
              </a:rPr>
              <a:t> </a:t>
            </a:r>
            <a:r>
              <a:rPr lang="en-US" b="1" baseline="30000" dirty="0">
                <a:latin typeface="Comic Sans MS" panose="030F0702030302020204" pitchFamily="66" charset="0"/>
              </a:rPr>
              <a:t>11 </a:t>
            </a:r>
            <a:r>
              <a:rPr lang="en-US" b="1" dirty="0">
                <a:latin typeface="Comic Sans MS" panose="030F0702030302020204" pitchFamily="66" charset="0"/>
              </a:rPr>
              <a:t>Therefore remember that at one time you Gentiles in the flesh, called “the uncircumcision” by what is called the circumcision, which is made in the flesh by hands— </a:t>
            </a:r>
            <a:r>
              <a:rPr lang="en-US" b="1" baseline="30000" dirty="0">
                <a:latin typeface="Comic Sans MS" panose="030F0702030302020204" pitchFamily="66" charset="0"/>
              </a:rPr>
              <a:t>12 </a:t>
            </a:r>
            <a:r>
              <a:rPr lang="en-US" b="1" dirty="0">
                <a:latin typeface="Comic Sans MS" panose="030F0702030302020204" pitchFamily="66" charset="0"/>
              </a:rPr>
              <a:t>remember that you were at that time separated from Christ, alienated from the commonwealth of Israel and strangers to the covenants of promise, having no hope and without God in the world. </a:t>
            </a:r>
            <a:r>
              <a:rPr lang="en-US" b="1" baseline="30000" dirty="0">
                <a:latin typeface="Comic Sans MS" panose="030F0702030302020204" pitchFamily="66" charset="0"/>
              </a:rPr>
              <a:t>13 </a:t>
            </a:r>
            <a:r>
              <a:rPr lang="en-US" b="1" dirty="0">
                <a:latin typeface="Comic Sans MS" panose="030F0702030302020204" pitchFamily="66" charset="0"/>
              </a:rPr>
              <a:t>But now in Christ Jesus you who once were far off have been brought near by the blood of Christ. </a:t>
            </a:r>
            <a:r>
              <a:rPr lang="en-US" b="1" baseline="30000" dirty="0">
                <a:latin typeface="Comic Sans MS" panose="030F0702030302020204" pitchFamily="66" charset="0"/>
              </a:rPr>
              <a:t>14 </a:t>
            </a:r>
            <a:r>
              <a:rPr lang="en-US" b="1" dirty="0">
                <a:latin typeface="Comic Sans MS" panose="030F0702030302020204" pitchFamily="66" charset="0"/>
              </a:rPr>
              <a:t>For he himself is our peace, who has made us both one and has broken down in his flesh the dividing wall of hostility</a:t>
            </a:r>
          </a:p>
        </p:txBody>
      </p:sp>
    </p:spTree>
    <p:extLst>
      <p:ext uri="{BB962C8B-B14F-4D97-AF65-F5344CB8AC3E}">
        <p14:creationId xmlns:p14="http://schemas.microsoft.com/office/powerpoint/2010/main" val="221803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F7B97-7840-B7D9-608E-500EE5E7A0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8FABEF-E891-CA46-E7F6-726141AF9228}"/>
              </a:ext>
            </a:extLst>
          </p:cNvPr>
          <p:cNvSpPr>
            <a:spLocks noGrp="1"/>
          </p:cNvSpPr>
          <p:nvPr>
            <p:ph idx="1"/>
          </p:nvPr>
        </p:nvSpPr>
        <p:spPr/>
        <p:txBody>
          <a:bodyPr/>
          <a:lstStyle/>
          <a:p>
            <a:pPr marL="0" indent="0">
              <a:buNone/>
            </a:pPr>
            <a:r>
              <a:rPr lang="en-US" b="1" baseline="30000" dirty="0">
                <a:latin typeface="Comic Sans MS" panose="030F0702030302020204" pitchFamily="66" charset="0"/>
              </a:rPr>
              <a:t>15 </a:t>
            </a:r>
            <a:r>
              <a:rPr lang="en-US" b="1" dirty="0">
                <a:latin typeface="Comic Sans MS" panose="030F0702030302020204" pitchFamily="66" charset="0"/>
              </a:rPr>
              <a:t>by abolishing the law of commandments expressed in ordinances, that he might create in himself one new man in place of the two, so making peace, </a:t>
            </a:r>
            <a:r>
              <a:rPr lang="en-US" b="1" baseline="30000" dirty="0">
                <a:latin typeface="Comic Sans MS" panose="030F0702030302020204" pitchFamily="66" charset="0"/>
              </a:rPr>
              <a:t>16 </a:t>
            </a:r>
            <a:r>
              <a:rPr lang="en-US" b="1" dirty="0">
                <a:latin typeface="Comic Sans MS" panose="030F0702030302020204" pitchFamily="66" charset="0"/>
              </a:rPr>
              <a:t>and might reconcile us both to God in one body through the cross, thereby killing the hostility. </a:t>
            </a:r>
            <a:r>
              <a:rPr lang="en-US" b="1" baseline="30000" dirty="0">
                <a:latin typeface="Comic Sans MS" panose="030F0702030302020204" pitchFamily="66" charset="0"/>
              </a:rPr>
              <a:t>17 </a:t>
            </a:r>
            <a:r>
              <a:rPr lang="en-US" b="1" dirty="0">
                <a:latin typeface="Comic Sans MS" panose="030F0702030302020204" pitchFamily="66" charset="0"/>
              </a:rPr>
              <a:t>And he came and preached peace to you who were far off and peace to those who were near. </a:t>
            </a:r>
            <a:r>
              <a:rPr lang="en-US" b="1" baseline="30000" dirty="0">
                <a:latin typeface="Comic Sans MS" panose="030F0702030302020204" pitchFamily="66" charset="0"/>
              </a:rPr>
              <a:t>18 </a:t>
            </a:r>
            <a:r>
              <a:rPr lang="en-US" b="1" dirty="0">
                <a:latin typeface="Comic Sans MS" panose="030F0702030302020204" pitchFamily="66" charset="0"/>
              </a:rPr>
              <a:t>For through him we both have access in one Spirit to the Father. </a:t>
            </a:r>
            <a:r>
              <a:rPr lang="en-US" b="1" baseline="30000" dirty="0">
                <a:latin typeface="Comic Sans MS" panose="030F0702030302020204" pitchFamily="66" charset="0"/>
              </a:rPr>
              <a:t>19 </a:t>
            </a:r>
            <a:r>
              <a:rPr lang="en-US" b="1" dirty="0">
                <a:latin typeface="Comic Sans MS" panose="030F0702030302020204" pitchFamily="66" charset="0"/>
              </a:rPr>
              <a:t>So then you are no longer strangers and aliens,</a:t>
            </a:r>
            <a:r>
              <a:rPr lang="en-US" b="1" baseline="30000" dirty="0">
                <a:latin typeface="Comic Sans MS" panose="030F0702030302020204" pitchFamily="66" charset="0"/>
              </a:rPr>
              <a:t>[</a:t>
            </a:r>
            <a:r>
              <a:rPr lang="en-US" b="1" baseline="30000" dirty="0">
                <a:latin typeface="Comic Sans MS" panose="030F0702030302020204" pitchFamily="66" charset="0"/>
                <a:hlinkClick r:id="rId2" tooltip="See footnote c"/>
              </a:rPr>
              <a:t>c</a:t>
            </a:r>
            <a:r>
              <a:rPr lang="en-US" b="1" baseline="30000" dirty="0">
                <a:latin typeface="Comic Sans MS" panose="030F0702030302020204" pitchFamily="66" charset="0"/>
              </a:rPr>
              <a:t>]</a:t>
            </a:r>
            <a:r>
              <a:rPr lang="en-US" b="1" dirty="0">
                <a:latin typeface="Comic Sans MS" panose="030F0702030302020204" pitchFamily="66" charset="0"/>
              </a:rPr>
              <a:t> but you are fellow citizens with the saints and members of the household of God,</a:t>
            </a:r>
          </a:p>
        </p:txBody>
      </p:sp>
    </p:spTree>
    <p:extLst>
      <p:ext uri="{BB962C8B-B14F-4D97-AF65-F5344CB8AC3E}">
        <p14:creationId xmlns:p14="http://schemas.microsoft.com/office/powerpoint/2010/main" val="38858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FDCFC-F6CF-BEE6-06FB-AFD5D42B4E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9C4265-1874-D5C0-D0DE-40C006143688}"/>
              </a:ext>
            </a:extLst>
          </p:cNvPr>
          <p:cNvSpPr>
            <a:spLocks noGrp="1"/>
          </p:cNvSpPr>
          <p:nvPr>
            <p:ph idx="1"/>
          </p:nvPr>
        </p:nvSpPr>
        <p:spPr/>
        <p:txBody>
          <a:bodyPr/>
          <a:lstStyle/>
          <a:p>
            <a:pPr marL="0" indent="0">
              <a:buNone/>
            </a:pPr>
            <a:r>
              <a:rPr lang="en-US" b="1" baseline="30000" dirty="0">
                <a:latin typeface="Comic Sans MS" panose="030F0702030302020204" pitchFamily="66" charset="0"/>
              </a:rPr>
              <a:t>20 </a:t>
            </a:r>
            <a:r>
              <a:rPr lang="en-US" b="1" dirty="0">
                <a:latin typeface="Comic Sans MS" panose="030F0702030302020204" pitchFamily="66" charset="0"/>
              </a:rPr>
              <a:t>built on the foundation of the apostles and prophets, Christ Jesus himself being the cornerstone, </a:t>
            </a:r>
            <a:r>
              <a:rPr lang="en-US" b="1" baseline="30000" dirty="0">
                <a:latin typeface="Comic Sans MS" panose="030F0702030302020204" pitchFamily="66" charset="0"/>
              </a:rPr>
              <a:t>21 </a:t>
            </a:r>
            <a:r>
              <a:rPr lang="en-US" b="1" dirty="0">
                <a:latin typeface="Comic Sans MS" panose="030F0702030302020204" pitchFamily="66" charset="0"/>
              </a:rPr>
              <a:t>in whom the whole structure, being joined together, grows into a holy temple in the Lord. </a:t>
            </a:r>
            <a:r>
              <a:rPr lang="en-US" b="1" baseline="30000" dirty="0">
                <a:latin typeface="Comic Sans MS" panose="030F0702030302020204" pitchFamily="66" charset="0"/>
              </a:rPr>
              <a:t>22 </a:t>
            </a:r>
            <a:r>
              <a:rPr lang="en-US" b="1" dirty="0">
                <a:latin typeface="Comic Sans MS" panose="030F0702030302020204" pitchFamily="66" charset="0"/>
              </a:rPr>
              <a:t>In him you also are being built together into a dwelling place for God by</a:t>
            </a:r>
            <a:r>
              <a:rPr lang="en-US" b="1" baseline="30000" dirty="0">
                <a:latin typeface="Comic Sans MS" panose="030F0702030302020204" pitchFamily="66" charset="0"/>
              </a:rPr>
              <a:t>[</a:t>
            </a:r>
            <a:r>
              <a:rPr lang="en-US" b="1" baseline="30000" dirty="0">
                <a:latin typeface="Comic Sans MS" panose="030F0702030302020204" pitchFamily="66" charset="0"/>
                <a:hlinkClick r:id="rId2" tooltip="See footnote d"/>
              </a:rPr>
              <a:t>d</a:t>
            </a:r>
            <a:r>
              <a:rPr lang="en-US" b="1" baseline="30000" dirty="0">
                <a:latin typeface="Comic Sans MS" panose="030F0702030302020204" pitchFamily="66" charset="0"/>
              </a:rPr>
              <a:t>]</a:t>
            </a:r>
            <a:r>
              <a:rPr lang="en-US" b="1" dirty="0">
                <a:latin typeface="Comic Sans MS" panose="030F0702030302020204" pitchFamily="66" charset="0"/>
              </a:rPr>
              <a:t> the Spirit.</a:t>
            </a:r>
          </a:p>
        </p:txBody>
      </p:sp>
    </p:spTree>
    <p:extLst>
      <p:ext uri="{BB962C8B-B14F-4D97-AF65-F5344CB8AC3E}">
        <p14:creationId xmlns:p14="http://schemas.microsoft.com/office/powerpoint/2010/main" val="190210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B2F84-9ADE-165F-C1B6-7E5887BAF306}"/>
              </a:ext>
            </a:extLst>
          </p:cNvPr>
          <p:cNvSpPr>
            <a:spLocks noGrp="1"/>
          </p:cNvSpPr>
          <p:nvPr>
            <p:ph type="title"/>
          </p:nvPr>
        </p:nvSpPr>
        <p:spPr/>
        <p:txBody>
          <a:bodyPr/>
          <a:lstStyle/>
          <a:p>
            <a:r>
              <a:rPr lang="en-US" b="1" dirty="0">
                <a:latin typeface="Comic Sans MS" panose="030F0702030302020204" pitchFamily="66" charset="0"/>
              </a:rPr>
              <a:t>John 8 v 43 -44</a:t>
            </a:r>
          </a:p>
        </p:txBody>
      </p:sp>
      <p:sp>
        <p:nvSpPr>
          <p:cNvPr id="3" name="Content Placeholder 2">
            <a:extLst>
              <a:ext uri="{FF2B5EF4-FFF2-40B4-BE49-F238E27FC236}">
                <a16:creationId xmlns:a16="http://schemas.microsoft.com/office/drawing/2014/main" id="{EFE25FDD-2A6A-6A61-9636-E5887281A99E}"/>
              </a:ext>
            </a:extLst>
          </p:cNvPr>
          <p:cNvSpPr>
            <a:spLocks noGrp="1"/>
          </p:cNvSpPr>
          <p:nvPr>
            <p:ph idx="1"/>
          </p:nvPr>
        </p:nvSpPr>
        <p:spPr/>
        <p:txBody>
          <a:bodyPr/>
          <a:lstStyle/>
          <a:p>
            <a:pPr marL="0" indent="0">
              <a:buNone/>
            </a:pPr>
            <a:r>
              <a:rPr lang="en-US" b="1" baseline="30000" dirty="0">
                <a:latin typeface="Comic Sans MS" panose="030F0702030302020204" pitchFamily="66" charset="0"/>
              </a:rPr>
              <a:t>43 </a:t>
            </a:r>
            <a:r>
              <a:rPr lang="en-US" b="1" dirty="0">
                <a:latin typeface="Comic Sans MS" panose="030F0702030302020204" pitchFamily="66" charset="0"/>
              </a:rPr>
              <a:t>Why do you not understand what I say? It is because you cannot bear to hear my word. </a:t>
            </a:r>
            <a:r>
              <a:rPr lang="en-US" b="1" baseline="30000" dirty="0">
                <a:latin typeface="Comic Sans MS" panose="030F0702030302020204" pitchFamily="66" charset="0"/>
              </a:rPr>
              <a:t>44 </a:t>
            </a:r>
            <a:r>
              <a:rPr lang="en-US" b="1" dirty="0">
                <a:latin typeface="Comic Sans MS" panose="030F0702030302020204" pitchFamily="66" charset="0"/>
              </a:rPr>
              <a:t>You are of your father the devil, and your will is to do your father's desires. He was a murderer from the beginning, and has nothing to do with the truth, because there is no truth in him. When he lies, he speaks out of his own character, for he is a liar and the father of lies.</a:t>
            </a:r>
          </a:p>
        </p:txBody>
      </p:sp>
    </p:spTree>
    <p:extLst>
      <p:ext uri="{BB962C8B-B14F-4D97-AF65-F5344CB8AC3E}">
        <p14:creationId xmlns:p14="http://schemas.microsoft.com/office/powerpoint/2010/main" val="74185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D31034-3163-C89B-9287-EA3EBEB94503}"/>
              </a:ext>
            </a:extLst>
          </p:cNvPr>
          <p:cNvPicPr>
            <a:picLocks noChangeAspect="1"/>
          </p:cNvPicPr>
          <p:nvPr/>
        </p:nvPicPr>
        <p:blipFill>
          <a:blip r:embed="rId2"/>
          <a:stretch>
            <a:fillRect/>
          </a:stretch>
        </p:blipFill>
        <p:spPr>
          <a:xfrm>
            <a:off x="2133600" y="406831"/>
            <a:ext cx="8229600" cy="6276813"/>
          </a:xfrm>
          <a:prstGeom prst="rect">
            <a:avLst/>
          </a:prstGeom>
        </p:spPr>
      </p:pic>
    </p:spTree>
    <p:extLst>
      <p:ext uri="{BB962C8B-B14F-4D97-AF65-F5344CB8AC3E}">
        <p14:creationId xmlns:p14="http://schemas.microsoft.com/office/powerpoint/2010/main" val="149717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CD12-187E-C3BF-DB3F-740B4118C995}"/>
              </a:ext>
            </a:extLst>
          </p:cNvPr>
          <p:cNvSpPr>
            <a:spLocks noGrp="1"/>
          </p:cNvSpPr>
          <p:nvPr>
            <p:ph type="title"/>
          </p:nvPr>
        </p:nvSpPr>
        <p:spPr/>
        <p:txBody>
          <a:bodyPr/>
          <a:lstStyle/>
          <a:p>
            <a:r>
              <a:rPr lang="en-US" dirty="0">
                <a:latin typeface="Comic Sans MS" panose="030F0702030302020204" pitchFamily="66" charset="0"/>
              </a:rPr>
              <a:t>Genesis 3 v 4</a:t>
            </a:r>
          </a:p>
        </p:txBody>
      </p:sp>
      <p:sp>
        <p:nvSpPr>
          <p:cNvPr id="3" name="Content Placeholder 2">
            <a:extLst>
              <a:ext uri="{FF2B5EF4-FFF2-40B4-BE49-F238E27FC236}">
                <a16:creationId xmlns:a16="http://schemas.microsoft.com/office/drawing/2014/main" id="{654BC430-B52A-D9CE-C116-3F705F8FA83E}"/>
              </a:ext>
            </a:extLst>
          </p:cNvPr>
          <p:cNvSpPr>
            <a:spLocks noGrp="1"/>
          </p:cNvSpPr>
          <p:nvPr>
            <p:ph idx="1"/>
          </p:nvPr>
        </p:nvSpPr>
        <p:spPr/>
        <p:txBody>
          <a:bodyPr/>
          <a:lstStyle/>
          <a:p>
            <a:pPr marL="0" indent="0">
              <a:buNone/>
            </a:pPr>
            <a:r>
              <a:rPr lang="en-US" b="1" baseline="30000" dirty="0">
                <a:latin typeface="Comic Sans MS" panose="030F0702030302020204" pitchFamily="66" charset="0"/>
              </a:rPr>
              <a:t>4 </a:t>
            </a:r>
            <a:r>
              <a:rPr lang="en-US" b="1" dirty="0">
                <a:latin typeface="Comic Sans MS" panose="030F0702030302020204" pitchFamily="66" charset="0"/>
              </a:rPr>
              <a:t>But the serpent said to the woman, “You will not surely die. </a:t>
            </a:r>
            <a:r>
              <a:rPr lang="en-US" b="1" baseline="30000" dirty="0">
                <a:latin typeface="Comic Sans MS" panose="030F0702030302020204" pitchFamily="66" charset="0"/>
              </a:rPr>
              <a:t>5 </a:t>
            </a:r>
            <a:r>
              <a:rPr lang="en-US" b="1" dirty="0">
                <a:latin typeface="Comic Sans MS" panose="030F0702030302020204" pitchFamily="66" charset="0"/>
              </a:rPr>
              <a:t>For God knows that when you eat of it your eyes will be opened, and you will be like God, knowing good and evil.” </a:t>
            </a:r>
          </a:p>
        </p:txBody>
      </p:sp>
    </p:spTree>
    <p:extLst>
      <p:ext uri="{BB962C8B-B14F-4D97-AF65-F5344CB8AC3E}">
        <p14:creationId xmlns:p14="http://schemas.microsoft.com/office/powerpoint/2010/main" val="2758823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TotalTime>
  <Words>1076</Words>
  <Application>Microsoft Office PowerPoint</Application>
  <PresentationFormat>Widescreen</PresentationFormat>
  <Paragraphs>37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Aptos Display</vt:lpstr>
      <vt:lpstr>Arial</vt:lpstr>
      <vt:lpstr>Comic Sans MS</vt:lpstr>
      <vt:lpstr>Office Theme</vt:lpstr>
      <vt:lpstr>Ephesians 2</vt:lpstr>
      <vt:lpstr>Ephesians 2</vt:lpstr>
      <vt:lpstr>PowerPoint Presentation</vt:lpstr>
      <vt:lpstr>PowerPoint Presentation</vt:lpstr>
      <vt:lpstr>PowerPoint Presentation</vt:lpstr>
      <vt:lpstr>PowerPoint Presentation</vt:lpstr>
      <vt:lpstr>John 8 v 43 -44</vt:lpstr>
      <vt:lpstr>PowerPoint Presentation</vt:lpstr>
      <vt:lpstr>Genesis 3 v 4</vt:lpstr>
      <vt:lpstr>PowerPoint Presentation</vt:lpstr>
      <vt:lpstr>Psalm 139 v 14</vt:lpstr>
      <vt:lpstr>Genesis 12 v 1 – 3 </vt:lpstr>
      <vt:lpstr>PowerPoint Presentation</vt:lpstr>
      <vt:lpstr>Ephesians 6 v 12</vt:lpstr>
      <vt:lpstr>PowerPoint Presentation</vt:lpstr>
      <vt:lpstr>1 John 1 v 7</vt:lpstr>
      <vt:lpstr>PowerPoint Presentation</vt:lpstr>
      <vt:lpstr>Ephesians 4 v 1 - 7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Collins</dc:creator>
  <cp:lastModifiedBy>Michael Collins</cp:lastModifiedBy>
  <cp:revision>3</cp:revision>
  <dcterms:created xsi:type="dcterms:W3CDTF">2025-07-03T11:05:42Z</dcterms:created>
  <dcterms:modified xsi:type="dcterms:W3CDTF">2025-07-03T12:07:20Z</dcterms:modified>
</cp:coreProperties>
</file>